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8"/>
  </p:notesMasterIdLst>
  <p:handoutMasterIdLst>
    <p:handoutMasterId r:id="rId9"/>
  </p:handoutMasterIdLst>
  <p:sldIdLst>
    <p:sldId id="257" r:id="rId5"/>
    <p:sldId id="265" r:id="rId6"/>
    <p:sldId id="271" r:id="rId7"/>
  </p:sldIdLst>
  <p:sldSz cx="12188825" cy="6858000"/>
  <p:notesSz cx="6858000" cy="9144000"/>
  <p:embeddedFontLst>
    <p:embeddedFont>
      <p:font typeface="나눔고딕 ExtraBold" panose="020D0904000000000000" pitchFamily="50" charset="-127"/>
      <p:bold r:id="rId10"/>
    </p:embeddedFont>
    <p:embeddedFont>
      <p:font typeface="나눔바른펜" panose="020B0503000000000000" pitchFamily="50" charset="-127"/>
      <p:regular r:id="rId11"/>
      <p:bold r:id="rId12"/>
    </p:embeddedFont>
    <p:embeddedFont>
      <p:font typeface="나눔스퀘어" panose="020B06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9월 16일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9월 16일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847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9월 16일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#1 –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 알림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정보만 받고 싶은데 찾기가 어렵다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지역의 재난 문자만 받고 싶다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정보를 찾기 쉽게 하고싶다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ko-KR" altLang="en-US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#2 –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복용 도우미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약만 보고 이게 무슨 약인지 알기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음주 금지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샤워 금지 등의 약품 별 주의사항을 알기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 복용 주기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식후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30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 등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잊어버릴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약을 보고 약품 별 주의사항을 알고 싶다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 복용 시간을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알람으로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알려줬으면 좋겠다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4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FF1070-8794-47AC-90B7-1F2E078096FF}">
  <ds:schemaRefs>
    <ds:schemaRef ds:uri="a4f35948-e619-41b3-aa29-22878b09cfd2"/>
    <ds:schemaRef ds:uri="http://purl.org/dc/dcmitype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40262f94-9f35-4ac3-9a90-690165a166b7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426</TotalTime>
  <Words>113</Words>
  <Application>Microsoft Office PowerPoint</Application>
  <PresentationFormat>사용자 지정</PresentationFormat>
  <Paragraphs>19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나눔고딕 ExtraBold</vt:lpstr>
      <vt:lpstr>Arial</vt:lpstr>
      <vt:lpstr>나눔바른펜</vt:lpstr>
      <vt:lpstr>나눔스퀘어</vt:lpstr>
      <vt:lpstr>바탕</vt:lpstr>
      <vt:lpstr>맑은 고딕</vt:lpstr>
      <vt:lpstr>비즈니스 전략 프레젠테이션</vt:lpstr>
      <vt:lpstr>캡스톤 디자인</vt:lpstr>
      <vt:lpstr>문제 #1 – 통합 알림</vt:lpstr>
      <vt:lpstr>문제 #2 – 약 복용 도우미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48</cp:revision>
  <dcterms:created xsi:type="dcterms:W3CDTF">2019-04-04T10:51:39Z</dcterms:created>
  <dcterms:modified xsi:type="dcterms:W3CDTF">2020-09-16T12:04:10Z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